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B3B11A6-A289-42BE-B144-51F315919EFA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F3694E7-D189-4711-A61A-57C197DF78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76538-6A02-4BD1-A352-A8C5ABEF95D9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BDEA9-A16C-410E-894A-9F9DF3B8F2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A663CA4-0F10-4658-A75F-A776E5ACDABF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61C6AED8-E71C-4210-A0ED-6B35393473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B5EAE-CCB3-4755-8E05-576EB6C5B35D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D6E93-12FF-4D3E-8A67-966B41AA94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5DEEA21E-05FA-41E3-BE07-48CC7321F69A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EB196D3-19E4-4623-A65E-4AE4B95550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F1B65-F101-4756-9E24-23181C3D3CBE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5DE7D-75D6-4E2D-A83C-5AEF126521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7F6AC-0487-4D04-B5C5-10E99ABADA78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0B6F6-DE61-4FC6-B2AF-F7C62DD0C6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2767D-C1E4-4F2D-931F-7336DB2401E0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297EC-C8C6-4E14-BF41-3FF4D358B2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054BB-7F43-4163-822A-0CB09AFF09A8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9F108-58A3-4853-90E1-C3D7A1979E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0BD91-3716-4F59-9FB1-4ACD4687C32C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FFB5E-0CE8-4BD7-B866-54EDDE187F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49F96B7-0C2D-4652-9B16-73AFA0C39BA8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A3B1FD1-73C5-4CF5-91C4-E9F298365D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D723C157-AA19-46B2-AB3B-527F6BA15726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40B4B1C-5015-41E7-BB9A-9AA95DD4A8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5" r:id="rId2"/>
    <p:sldLayoutId id="2147483757" r:id="rId3"/>
    <p:sldLayoutId id="2147483754" r:id="rId4"/>
    <p:sldLayoutId id="2147483753" r:id="rId5"/>
    <p:sldLayoutId id="2147483752" r:id="rId6"/>
    <p:sldLayoutId id="2147483751" r:id="rId7"/>
    <p:sldLayoutId id="2147483750" r:id="rId8"/>
    <p:sldLayoutId id="2147483758" r:id="rId9"/>
    <p:sldLayoutId id="2147483749" r:id="rId10"/>
    <p:sldLayoutId id="21474837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772400" cy="14700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Monotype Corsiva" pitchFamily="66" charset="0"/>
              </a:rPr>
              <a:t>План действий</a:t>
            </a:r>
            <a:br>
              <a:rPr lang="ru-RU" dirty="0" smtClean="0">
                <a:latin typeface="Monotype Corsiva" pitchFamily="66" charset="0"/>
              </a:rPr>
            </a:br>
            <a:endParaRPr lang="ru-RU" dirty="0">
              <a:latin typeface="Monotype Corsiva" pitchFamily="66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403350" y="3500438"/>
            <a:ext cx="6400800" cy="762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1900" i="1" smtClean="0">
                <a:latin typeface="Arial" charset="0"/>
              </a:rPr>
              <a:t>Здоровьесбережение в детском саду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i="1" smtClean="0"/>
              <a:t>Алла Александровна Сунгатулина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i="1" smtClean="0"/>
              <a:t>МКДОУ д/с №1 г.Курлово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i="1" smtClean="0"/>
              <a:t>Старший воспитатель</a:t>
            </a:r>
          </a:p>
          <a:p>
            <a:pPr eaLnBrk="1" hangingPunct="1">
              <a:lnSpc>
                <a:spcPct val="80000"/>
              </a:lnSpc>
            </a:pPr>
            <a:endParaRPr lang="ru-RU" sz="700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Дальние   цели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Ведущие цели программы-создание благоприятных условий для полноценного проживания ребёнком дошкольного детства , формирование основ базовой культуры личности, всестороннее развитие психических и физических качеств в соответствии с возрастными и индивидуальными особенностями , подготовка к жизни в современном обществе, к обучению в школе, обеспечение безопасности жизнедеятельности дошкольника.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БЛИЖНИЕ   ЦЕЛИ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Решение обозначенных в программе целей и задач  воспитание возможно только при  целенаправленном влиянии педагога на ребёнка с первых дней его  пребывание в дошкольном образовательном  учреждении . От педагогического  мастерства каждого воспитателя , его культуры , любви к детям зависят уровень общего развития которого достигнет ребёнок . Заботясь о здоровье и  всестороннем воспитании детей , педагоги дошкольных образовательных учреждений совместно с семьёй должны стремиться сделать счастливым детство каждого ребёнка.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/>
              <a:t>Педагогические методы и задачи.</a:t>
            </a:r>
            <a:endParaRPr lang="ru-RU" sz="2800" dirty="0"/>
          </a:p>
        </p:txBody>
      </p:sp>
      <p:sp>
        <p:nvSpPr>
          <p:cNvPr id="1638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Одно из главных задач , осуществляющей основной процесс обучения основным движениям , в соответствии с требованиями программы для  занятий с детьми  детского сада  изменилось количество занятий  , проводимых в течение недели-оно  увеличено  до трёх .Усложняются задания на развитие основных движений.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4340" y="3245569"/>
            <a:ext cx="2819399" cy="599441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800" i="1" dirty="0">
                <a:solidFill>
                  <a:srgbClr val="FF0000"/>
                </a:solidFill>
              </a:rPr>
              <a:t>Решения</a:t>
            </a:r>
            <a:br>
              <a:rPr lang="ru-RU" sz="1800" i="1" dirty="0">
                <a:solidFill>
                  <a:srgbClr val="FF0000"/>
                </a:solidFill>
              </a:rPr>
            </a:br>
            <a:endParaRPr lang="ru-RU" sz="1800" i="1" dirty="0">
              <a:solidFill>
                <a:srgbClr val="FF0000"/>
              </a:solidFill>
            </a:endParaRPr>
          </a:p>
        </p:txBody>
      </p:sp>
      <p:sp>
        <p:nvSpPr>
          <p:cNvPr id="17410" name="Текст 2"/>
          <p:cNvSpPr>
            <a:spLocks noGrp="1"/>
          </p:cNvSpPr>
          <p:nvPr>
            <p:ph type="body" idx="2"/>
          </p:nvPr>
        </p:nvSpPr>
        <p:spPr>
          <a:xfrm>
            <a:off x="395288" y="981075"/>
            <a:ext cx="7067550" cy="17287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400" smtClean="0"/>
              <a:t> </a:t>
            </a:r>
            <a:r>
              <a:rPr lang="ru-RU" sz="1600" smtClean="0"/>
              <a:t>Перед началом физкультурных занятий я познакомлю директора с материалами , которые будут руководствоваться к работе.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endParaRPr lang="ru-RU" sz="160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600" smtClean="0"/>
              <a:t>Я для родителей подготовлю  информационное письмо.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endParaRPr lang="ru-RU" sz="160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600" smtClean="0"/>
              <a:t>Я должна провести  с ребёнком  беседу индивидуальную для того ,чтобы он понял что игра  в коллективе интересней  чем заниматься одному.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600" smtClean="0"/>
              <a:t> </a:t>
            </a:r>
          </a:p>
        </p:txBody>
      </p:sp>
      <p:sp>
        <p:nvSpPr>
          <p:cNvPr id="17411" name="Объект 3"/>
          <p:cNvSpPr>
            <a:spLocks noGrp="1"/>
          </p:cNvSpPr>
          <p:nvPr>
            <p:ph sz="half" idx="1"/>
          </p:nvPr>
        </p:nvSpPr>
        <p:spPr>
          <a:xfrm>
            <a:off x="684213" y="3933825"/>
            <a:ext cx="7239000" cy="2598738"/>
          </a:xfrm>
        </p:spPr>
        <p:txBody>
          <a:bodyPr/>
          <a:lstStyle/>
          <a:p>
            <a:pPr algn="ctr" eaLnBrk="1" hangingPunct="1"/>
            <a:r>
              <a:rPr lang="ru-RU" i="1" smtClean="0">
                <a:solidFill>
                  <a:srgbClr val="FF0000"/>
                </a:solidFill>
              </a:rPr>
              <a:t>Трудности</a:t>
            </a:r>
          </a:p>
          <a:p>
            <a:pPr eaLnBrk="1" hangingPunct="1"/>
            <a:endParaRPr lang="ru-RU" i="1" smtClean="0">
              <a:solidFill>
                <a:srgbClr val="FF0000"/>
              </a:solidFill>
            </a:endParaRPr>
          </a:p>
          <a:p>
            <a:pPr eaLnBrk="1" hangingPunct="1"/>
            <a:r>
              <a:rPr lang="ru-RU" sz="1600" smtClean="0">
                <a:solidFill>
                  <a:srgbClr val="002060"/>
                </a:solidFill>
              </a:rPr>
              <a:t>Директор может не поддержать мои новые подходы к занятиям.</a:t>
            </a:r>
          </a:p>
          <a:p>
            <a:pPr eaLnBrk="1" hangingPunct="1"/>
            <a:r>
              <a:rPr lang="ru-RU" sz="1600" smtClean="0">
                <a:solidFill>
                  <a:srgbClr val="002060"/>
                </a:solidFill>
              </a:rPr>
              <a:t>Родителям будет не понятны мои методы и  формы работы</a:t>
            </a:r>
          </a:p>
          <a:p>
            <a:pPr eaLnBrk="1" hangingPunct="1"/>
            <a:r>
              <a:rPr lang="ru-RU" sz="1600" smtClean="0">
                <a:solidFill>
                  <a:srgbClr val="002060"/>
                </a:solidFill>
              </a:rPr>
              <a:t>Некоторые дети не захотят заниматься в паре или группе.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68450" y="2036763"/>
          <a:ext cx="6005513" cy="46974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02445"/>
                <a:gridCol w="3003073"/>
              </a:tblGrid>
              <a:tr h="19050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Подготовила: </a:t>
                      </a:r>
                      <a:r>
                        <a:rPr lang="ru-RU" sz="1100" dirty="0" err="1" smtClean="0">
                          <a:effectLst/>
                        </a:rPr>
                        <a:t>Сунгатулина.А.А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  <a:effectLst/>
                        </a:rPr>
                        <a:t>  </a:t>
                      </a:r>
                      <a:r>
                        <a:rPr lang="ru-RU" sz="1050" b="0" dirty="0" smtClean="0">
                          <a:solidFill>
                            <a:schemeClr val="tx1"/>
                          </a:solidFill>
                          <a:effectLst/>
                        </a:rPr>
                        <a:t>08.11.2013 г</a:t>
                      </a:r>
                      <a:endParaRPr lang="ru-RU" sz="24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solidFill>
                            <a:schemeClr val="tx1"/>
                          </a:solidFill>
                          <a:effectLst/>
                        </a:rPr>
                        <a:t>                      Новости          </a:t>
                      </a:r>
                      <a:r>
                        <a:rPr lang="ru-RU" sz="1100" dirty="0" smtClean="0">
                          <a:effectLst/>
                        </a:rPr>
                        <a:t>                                                                       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767" marR="67767" marT="0" marB="0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38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u="none" strike="noStrike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u="sng" dirty="0">
                          <a:effectLst/>
                        </a:rPr>
                        <a:t>События произошедшие в  старшей  группе на </a:t>
                      </a:r>
                      <a:r>
                        <a:rPr lang="ru-RU" sz="1100" u="sng" dirty="0" smtClean="0">
                          <a:effectLst/>
                        </a:rPr>
                        <a:t>этой</a:t>
                      </a:r>
                      <a:r>
                        <a:rPr lang="ru-RU" sz="1100" u="sng" baseline="0" dirty="0" smtClean="0">
                          <a:effectLst/>
                        </a:rPr>
                        <a:t> недели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u="none" strike="noStrike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В</a:t>
                      </a:r>
                      <a:r>
                        <a:rPr lang="ru-RU" sz="1100" baseline="0" dirty="0" smtClean="0">
                          <a:effectLst/>
                        </a:rPr>
                        <a:t>  каждой возрастной группе прошли открытые  занятия  по  правилам дорожного движения.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u="none" strike="noStrike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u="none" strike="noStrike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Воспитанник</a:t>
                      </a:r>
                      <a:r>
                        <a:rPr lang="ru-RU" sz="1100" baseline="0" dirty="0" smtClean="0">
                          <a:effectLst/>
                        </a:rPr>
                        <a:t> старшей группы Денис Сюртуков  за самые лучшие знания  по  правилам дорожного  движения, награждён  грамотой. 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u="none" strike="noStrike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u="none" strike="noStrike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u="none" strike="noStrike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u="none" strike="noStrike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u="none" strike="noStrike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u="none" strike="noStrike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u="none" strike="noStrike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767" marR="67767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/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u="sng" dirty="0">
                          <a:effectLst/>
                        </a:rPr>
                        <a:t>События которые предстоят на следующей неделе.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Коллектив</a:t>
                      </a:r>
                      <a:r>
                        <a:rPr lang="ru-RU" sz="1100" baseline="0" dirty="0" smtClean="0">
                          <a:effectLst/>
                        </a:rPr>
                        <a:t> детского сада готовится к проведению  семинара.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Осенняя</a:t>
                      </a:r>
                      <a:r>
                        <a:rPr lang="ru-RU" sz="1100" baseline="0" dirty="0" smtClean="0">
                          <a:effectLst/>
                        </a:rPr>
                        <a:t> ярмарка с участием родителей.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u="sng" dirty="0">
                          <a:effectLst/>
                        </a:rPr>
                        <a:t>Внимание</a:t>
                      </a:r>
                      <a:r>
                        <a:rPr lang="ru-RU" sz="1100" u="sng" dirty="0" smtClean="0">
                          <a:effectLst/>
                        </a:rPr>
                        <a:t>!!!  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25.11.2013 </a:t>
                      </a:r>
                      <a:r>
                        <a:rPr lang="ru-RU" sz="1100" baseline="0" dirty="0" smtClean="0">
                          <a:effectLst/>
                        </a:rPr>
                        <a:t> Состоится педагогический Совет на тему « Здоровья и безопасность детей»</a:t>
                      </a:r>
                      <a:endParaRPr lang="ru-RU" sz="1100" dirty="0">
                        <a:effectLst/>
                      </a:endParaRPr>
                    </a:p>
                  </a:txBody>
                  <a:tcPr marL="67767" marR="67767" marT="0" marB="0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pic>
        <p:nvPicPr>
          <p:cNvPr id="18443" name="Рисунок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331450">
            <a:off x="1042988" y="908050"/>
            <a:ext cx="161925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лнце 3"/>
          <p:cNvSpPr/>
          <p:nvPr/>
        </p:nvSpPr>
        <p:spPr>
          <a:xfrm rot="20371632">
            <a:off x="3489325" y="5489575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6643688" y="6000750"/>
            <a:ext cx="457200" cy="466725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600" dirty="0" smtClean="0"/>
              <a:t>П</a:t>
            </a:r>
            <a:r>
              <a:rPr lang="ru-RU" sz="1400" dirty="0" smtClean="0"/>
              <a:t>омощь и поддержка воспитателей из других групп.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Через интернет.</a:t>
            </a:r>
            <a:br>
              <a:rPr lang="ru-RU" sz="1400" dirty="0" smtClean="0"/>
            </a:br>
            <a:endParaRPr lang="ru-RU" sz="1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4750" cy="74295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dirty="0" smtClean="0"/>
              <a:t>Ресурсы: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План-график.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28797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3000"/>
                <a:gridCol w="2413000"/>
                <a:gridCol w="2413000"/>
              </a:tblGrid>
              <a:tr h="486544">
                <a:tc>
                  <a:txBody>
                    <a:bodyPr/>
                    <a:lstStyle/>
                    <a:p>
                      <a:r>
                        <a:rPr lang="ru-RU" dirty="0" smtClean="0"/>
                        <a:t>Дни недели</a:t>
                      </a:r>
                      <a:endParaRPr lang="ru-RU" dirty="0"/>
                    </a:p>
                  </a:txBody>
                  <a:tcPr marL="103414" marR="1034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Время</a:t>
                      </a:r>
                      <a:endParaRPr lang="ru-RU" dirty="0"/>
                    </a:p>
                  </a:txBody>
                  <a:tcPr marL="103414" marR="103414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Группы</a:t>
                      </a:r>
                      <a:endParaRPr lang="ru-RU" dirty="0"/>
                    </a:p>
                  </a:txBody>
                  <a:tcPr marL="103414" marR="1034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понедельник</a:t>
                      </a:r>
                      <a:endParaRPr lang="ru-RU" dirty="0"/>
                    </a:p>
                  </a:txBody>
                  <a:tcPr marL="103414" marR="1034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9:25-9:45 ; 9:45-10:05 ; 10:10-10:30</a:t>
                      </a:r>
                      <a:endParaRPr lang="ru-RU" dirty="0"/>
                    </a:p>
                  </a:txBody>
                  <a:tcPr marL="103414" marR="103414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Средняя , средняя старшая.</a:t>
                      </a:r>
                      <a:endParaRPr lang="ru-RU" dirty="0"/>
                    </a:p>
                  </a:txBody>
                  <a:tcPr marL="103414" marR="1034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вторник</a:t>
                      </a:r>
                      <a:endParaRPr lang="ru-RU" dirty="0"/>
                    </a:p>
                  </a:txBody>
                  <a:tcPr marL="103414" marR="1034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9:00-9:15</a:t>
                      </a:r>
                      <a:endParaRPr lang="ru-RU" dirty="0"/>
                    </a:p>
                  </a:txBody>
                  <a:tcPr marL="103414" marR="103414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2младшая группа</a:t>
                      </a:r>
                      <a:endParaRPr lang="ru-RU" dirty="0"/>
                    </a:p>
                  </a:txBody>
                  <a:tcPr marL="103414" marR="1034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Среда </a:t>
                      </a:r>
                      <a:endParaRPr lang="ru-RU" dirty="0"/>
                    </a:p>
                  </a:txBody>
                  <a:tcPr marL="103414" marR="1034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9:25-9:45;</a:t>
                      </a:r>
                      <a:r>
                        <a:rPr lang="ru-RU" baseline="0" dirty="0" smtClean="0"/>
                        <a:t> 10:00-10:25</a:t>
                      </a:r>
                      <a:endParaRPr lang="ru-RU" dirty="0"/>
                    </a:p>
                  </a:txBody>
                  <a:tcPr marL="103414" marR="103414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Средняя, старшая</a:t>
                      </a:r>
                      <a:endParaRPr lang="ru-RU" dirty="0"/>
                    </a:p>
                  </a:txBody>
                  <a:tcPr marL="103414" marR="1034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четверг</a:t>
                      </a:r>
                      <a:endParaRPr lang="ru-RU" dirty="0"/>
                    </a:p>
                  </a:txBody>
                  <a:tcPr marL="103414" marR="1034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9:00-9:15</a:t>
                      </a:r>
                      <a:endParaRPr lang="ru-RU" dirty="0"/>
                    </a:p>
                  </a:txBody>
                  <a:tcPr marL="103414" marR="103414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2младшая группа</a:t>
                      </a:r>
                      <a:endParaRPr lang="ru-RU" dirty="0"/>
                    </a:p>
                  </a:txBody>
                  <a:tcPr marL="103414" marR="1034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пятница</a:t>
                      </a:r>
                      <a:endParaRPr lang="ru-RU" dirty="0"/>
                    </a:p>
                  </a:txBody>
                  <a:tcPr marL="103414" marR="1034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9:00-9:20</a:t>
                      </a:r>
                      <a:endParaRPr lang="ru-RU" dirty="0"/>
                    </a:p>
                  </a:txBody>
                  <a:tcPr marL="103414" marR="103414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средняя</a:t>
                      </a:r>
                      <a:endParaRPr lang="ru-RU" dirty="0"/>
                    </a:p>
                  </a:txBody>
                  <a:tcPr marL="103414" marR="1034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355</TotalTime>
  <Words>320</Words>
  <Application>Microsoft Office PowerPoint</Application>
  <PresentationFormat>Экран (4:3)</PresentationFormat>
  <Paragraphs>63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8</vt:i4>
      </vt:variant>
    </vt:vector>
  </HeadingPairs>
  <TitlesOfParts>
    <vt:vector size="19" baseType="lpstr">
      <vt:lpstr>Arial</vt:lpstr>
      <vt:lpstr>Trebuchet MS</vt:lpstr>
      <vt:lpstr>Wingdings 2</vt:lpstr>
      <vt:lpstr>Wingdings</vt:lpstr>
      <vt:lpstr>Calibri</vt:lpstr>
      <vt:lpstr>Times New Roman</vt:lpstr>
      <vt:lpstr>Изящная</vt:lpstr>
      <vt:lpstr>Изящная</vt:lpstr>
      <vt:lpstr>Изящная</vt:lpstr>
      <vt:lpstr>Изящная</vt:lpstr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 действий</dc:title>
  <dc:creator>Толян</dc:creator>
  <cp:lastModifiedBy>User</cp:lastModifiedBy>
  <cp:revision>24</cp:revision>
  <dcterms:created xsi:type="dcterms:W3CDTF">2013-03-31T12:10:43Z</dcterms:created>
  <dcterms:modified xsi:type="dcterms:W3CDTF">2013-11-16T16:54:50Z</dcterms:modified>
</cp:coreProperties>
</file>