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Default Extension="wav" ContentType="audio/wav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0" r:id="rId3"/>
    <p:sldId id="257" r:id="rId4"/>
    <p:sldId id="258" r:id="rId5"/>
    <p:sldId id="259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media/image2.png>
</file>

<file path=ppt/media/media1.wav>
</file>

<file path=ppt/media/media2.wav>
</file>

<file path=ppt/media/media3.wav>
</file>

<file path=ppt/media/media4.wav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ru-RU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Вставка рисунка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5FAD23A3-3C69-4F46-BCA3-79A2205F6C9A}" type="datetimeFigureOut">
              <a:rPr lang="ru-RU" smtClean="0"/>
              <a:pPr/>
              <a:t>12.11.2013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4E00E519-C82E-4EBA-A5FB-A766311DF975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media" Target="../media/media1.wav"/><Relationship Id="rId2" Type="http://schemas.openxmlformats.org/officeDocument/2006/relationships/slideLayout" Target="../slideLayouts/slideLayout1.xml"/><Relationship Id="rId1" Type="http://schemas.openxmlformats.org/officeDocument/2006/relationships/video" Target="NULL" TargetMode="Externa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ideo" Target="NULL" TargetMode="External"/><Relationship Id="rId5" Type="http://schemas.openxmlformats.org/officeDocument/2006/relationships/image" Target="../media/image2.png"/><Relationship Id="rId4" Type="http://schemas.microsoft.com/office/2007/relationships/media" Target="../media/media2.wav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4.xml"/><Relationship Id="rId1" Type="http://schemas.openxmlformats.org/officeDocument/2006/relationships/video" Target="NULL" TargetMode="External"/><Relationship Id="rId5" Type="http://schemas.openxmlformats.org/officeDocument/2006/relationships/image" Target="../media/image2.png"/><Relationship Id="rId4" Type="http://schemas.microsoft.com/office/2007/relationships/media" Target="../media/media3.wav"/></Relationships>
</file>

<file path=ppt/slides/_rels/slide5.xml.rels><?xml version="1.0" encoding="UTF-8" standalone="yes"?>
<Relationships xmlns="http://schemas.openxmlformats.org/package/2006/relationships"><Relationship Id="rId3" Type="http://schemas.microsoft.com/office/2007/relationships/media" Target="../media/media4.wav"/><Relationship Id="rId2" Type="http://schemas.openxmlformats.org/officeDocument/2006/relationships/slideLayout" Target="../slideLayouts/slideLayout6.xml"/><Relationship Id="rId1" Type="http://schemas.openxmlformats.org/officeDocument/2006/relationships/video" Target="NULL" TargetMode="Externa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00034" y="4714884"/>
            <a:ext cx="8458200" cy="1222375"/>
          </a:xfrm>
        </p:spPr>
        <p:txBody>
          <a:bodyPr>
            <a:normAutofit/>
          </a:bodyPr>
          <a:lstStyle/>
          <a:p>
            <a:pPr algn="ctr"/>
            <a:r>
              <a:rPr lang="ru-RU" sz="4400" dirty="0" smtClean="0"/>
              <a:t>Зелёный огонёк</a:t>
            </a:r>
            <a:endParaRPr lang="ru-RU" sz="4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57158" y="2285992"/>
            <a:ext cx="8458200" cy="914400"/>
          </a:xfrm>
        </p:spPr>
        <p:txBody>
          <a:bodyPr/>
          <a:lstStyle/>
          <a:p>
            <a:pPr algn="r"/>
            <a:r>
              <a:rPr lang="ru-RU" i="1" dirty="0" smtClean="0"/>
              <a:t>Детский сад  №1 г. </a:t>
            </a:r>
            <a:r>
              <a:rPr lang="ru-RU" i="1" dirty="0" err="1" smtClean="0"/>
              <a:t>Курлово</a:t>
            </a:r>
            <a:endParaRPr lang="ru-RU" i="1" dirty="0"/>
          </a:p>
        </p:txBody>
      </p:sp>
      <p:pic>
        <p:nvPicPr>
          <p:cNvPr id="5" name="Звук 4">
            <a:hlinkClick r:id="" action="ppaction://media"/>
          </p:cNvPr>
          <p:cNvPicPr>
            <a:picLocks noChangeAspect="1"/>
          </p:cNvPicPr>
          <p:nvPr>
            <a:videoFile r:link="rId1"/>
            <p:extLst>
              <p:ext uri="{DAA4B4D4-6D71-4841-9C94-3DE7FCFB9230}">
                <p14:media xmlns:p14="http://schemas.microsoft.com/office/powerpoint/2010/main" xmlns="" r:embed="rId3"/>
              </p:ext>
            </p:extLst>
          </p:nvPr>
        </p:nvPicPr>
        <p:blipFill>
          <a:blip r:embed="rId4" cstate="print"/>
          <a:stretch>
            <a:fillRect/>
          </a:stretch>
        </p:blipFill>
        <p:spPr>
          <a:xfrm>
            <a:off x="8318500" y="6032500"/>
            <a:ext cx="609600" cy="609600"/>
          </a:xfrm>
          <a:prstGeom prst="rect">
            <a:avLst/>
          </a:prstGeom>
        </p:spPr>
      </p:pic>
      <p:sp>
        <p:nvSpPr>
          <p:cNvPr id="7" name="Прямоугольник 6"/>
          <p:cNvSpPr/>
          <p:nvPr/>
        </p:nvSpPr>
        <p:spPr>
          <a:xfrm>
            <a:off x="3205311" y="2967335"/>
            <a:ext cx="273337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5400" b="1" cap="none" spc="0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63000"/>
                        <a:sat val="105000"/>
                      </a:schemeClr>
                    </a:gs>
                    <a:gs pos="90000">
                      <a:schemeClr val="accent1">
                        <a:shade val="50000"/>
                        <a:satMod val="100000"/>
                      </a:schemeClr>
                    </a:gs>
                  </a:gsLst>
                  <a:lin ang="5400000"/>
                </a:gra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Теремок</a:t>
            </a:r>
            <a:endParaRPr lang="ru-RU" sz="5400" b="1" cap="none" spc="0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Tm="3805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5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5"/>
                </p:tgtEl>
              </p:cMediaNode>
            </p:video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Проект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 smtClean="0"/>
          </a:p>
          <a:p>
            <a:r>
              <a:rPr lang="ru-RU" dirty="0" smtClean="0"/>
              <a:t>Тема: « Организация работы в ДОУ по профилактике дорожного травматизма»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214290"/>
            <a:ext cx="8229600" cy="1143000"/>
          </a:xfrm>
        </p:spPr>
        <p:txBody>
          <a:bodyPr/>
          <a:lstStyle/>
          <a:p>
            <a:pPr algn="ctr"/>
            <a:r>
              <a:rPr lang="ru-RU" dirty="0" smtClean="0">
                <a:latin typeface="Monotype Corsiva" pitchFamily="66" charset="0"/>
                <a:cs typeface="Mangal" pitchFamily="2"/>
              </a:rPr>
              <a:t>«Зелёный огонёк»</a:t>
            </a:r>
            <a:endParaRPr lang="ru-RU" dirty="0">
              <a:latin typeface="Monotype Corsiva" pitchFamily="66" charset="0"/>
              <a:cs typeface="Mangal" pitchFamily="2"/>
            </a:endParaRPr>
          </a:p>
        </p:txBody>
      </p:sp>
      <p:sp>
        <p:nvSpPr>
          <p:cNvPr id="9" name="Содержимое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Работа по реализации проекта проводилась по трём направлениям:</a:t>
            </a:r>
          </a:p>
          <a:p>
            <a:endParaRPr lang="ru-RU" dirty="0" smtClean="0"/>
          </a:p>
          <a:p>
            <a:r>
              <a:rPr lang="ru-RU" dirty="0" smtClean="0"/>
              <a:t>- работа с воспитанниками</a:t>
            </a:r>
          </a:p>
          <a:p>
            <a:r>
              <a:rPr lang="ru-RU" dirty="0" smtClean="0"/>
              <a:t>- работа с родителями</a:t>
            </a:r>
          </a:p>
          <a:p>
            <a:r>
              <a:rPr lang="ru-RU" dirty="0" smtClean="0"/>
              <a:t>- работа с педагогами</a:t>
            </a:r>
            <a:endParaRPr lang="ru-RU" dirty="0"/>
          </a:p>
        </p:txBody>
      </p:sp>
      <p:sp>
        <p:nvSpPr>
          <p:cNvPr id="7" name="5-конечная звезда 6"/>
          <p:cNvSpPr/>
          <p:nvPr/>
        </p:nvSpPr>
        <p:spPr>
          <a:xfrm>
            <a:off x="6858016" y="1714488"/>
            <a:ext cx="214314" cy="71438"/>
          </a:xfrm>
          <a:prstGeom prst="star5">
            <a:avLst>
              <a:gd name="adj" fmla="val 42122"/>
              <a:gd name="hf" fmla="val 105146"/>
              <a:gd name="vf" fmla="val 11055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pic>
        <p:nvPicPr>
          <p:cNvPr id="3" name="Звук 2">
            <a:hlinkClick r:id="" action="ppaction://media"/>
          </p:cNvPr>
          <p:cNvPicPr>
            <a:picLocks noChangeAspect="1"/>
          </p:cNvPicPr>
          <p:nvPr>
            <a:videoFile r:link="rId1"/>
            <p:extLst>
              <p:ext uri="{DAA4B4D4-6D71-4841-9C94-3DE7FCFB9230}">
                <p14:media xmlns:p14="http://schemas.microsoft.com/office/powerpoint/2010/main" xmlns="" r:embed="rId4"/>
              </p:ext>
            </p:extLst>
          </p:nvPr>
        </p:nvPicPr>
        <p:blipFill>
          <a:blip r:embed="rId5" cstate="print"/>
          <a:stretch>
            <a:fillRect/>
          </a:stretch>
        </p:blipFill>
        <p:spPr>
          <a:xfrm>
            <a:off x="8318500" y="6032500"/>
            <a:ext cx="609600" cy="609600"/>
          </a:xfrm>
          <a:prstGeom prst="rect">
            <a:avLst/>
          </a:prstGeom>
        </p:spPr>
      </p:pic>
    </p:spTree>
  </p:cSld>
  <p:clrMapOvr>
    <a:masterClrMapping/>
  </p:clrMapOvr>
  <p:transition advTm="2947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video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Результативность: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>
                <a:latin typeface="Monotype Corsiva" pitchFamily="66" charset="0"/>
              </a:rPr>
              <a:t>В течении учебного года создавались условия для формирования осознанного отношения к  правилам личной безопасности.</a:t>
            </a:r>
          </a:p>
          <a:p>
            <a:r>
              <a:rPr lang="ru-RU" dirty="0" smtClean="0">
                <a:latin typeface="Monotype Corsiva" pitchFamily="66" charset="0"/>
              </a:rPr>
              <a:t>Сформированы  знания и представления  у детей  о пользе  знаний по профилактике  дорожного травматизма.</a:t>
            </a:r>
            <a:endParaRPr lang="ru-RU" dirty="0">
              <a:latin typeface="Monotype Corsiva" pitchFamily="66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 algn="ctr">
              <a:buNone/>
            </a:pPr>
            <a:r>
              <a:rPr lang="ru-RU" u="sng" dirty="0" smtClean="0">
                <a:latin typeface="Monotype Corsiva" pitchFamily="66" charset="0"/>
              </a:rPr>
              <a:t>С педагогами  проводилась учебно-методическое обеспечение</a:t>
            </a:r>
            <a:endParaRPr lang="ru-RU" u="sng" dirty="0" smtClean="0">
              <a:latin typeface="Monotype Corsiva" pitchFamily="66" charset="0"/>
            </a:endParaRPr>
          </a:p>
        </p:txBody>
      </p:sp>
      <p:pic>
        <p:nvPicPr>
          <p:cNvPr id="3" name="Звук 2">
            <a:hlinkClick r:id="" action="ppaction://media"/>
          </p:cNvPr>
          <p:cNvPicPr>
            <a:picLocks noChangeAspect="1"/>
          </p:cNvPicPr>
          <p:nvPr>
            <a:videoFile r:link="rId1"/>
            <p:extLst>
              <p:ext uri="{DAA4B4D4-6D71-4841-9C94-3DE7FCFB9230}">
                <p14:media xmlns:p14="http://schemas.microsoft.com/office/powerpoint/2010/main" xmlns="" r:embed="rId4"/>
              </p:ext>
            </p:extLst>
          </p:nvPr>
        </p:nvPicPr>
        <p:blipFill>
          <a:blip r:embed="rId5" cstate="print"/>
          <a:stretch>
            <a:fillRect/>
          </a:stretch>
        </p:blipFill>
        <p:spPr>
          <a:xfrm>
            <a:off x="8318500" y="6032500"/>
            <a:ext cx="609600" cy="609600"/>
          </a:xfrm>
          <a:prstGeom prst="rect">
            <a:avLst/>
          </a:prstGeom>
        </p:spPr>
      </p:pic>
    </p:spTree>
  </p:cSld>
  <p:clrMapOvr>
    <a:masterClrMapping/>
  </p:clrMapOvr>
  <p:transition advTm="2706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video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214290"/>
            <a:ext cx="8715404" cy="2428892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>
                <a:latin typeface="Monotype Corsiva" pitchFamily="66" charset="0"/>
              </a:rPr>
              <a:t>Наше достижение</a:t>
            </a:r>
            <a:br>
              <a:rPr lang="ru-RU" dirty="0" smtClean="0">
                <a:latin typeface="Monotype Corsiva" pitchFamily="66" charset="0"/>
              </a:rPr>
            </a:br>
            <a:r>
              <a:rPr lang="ru-RU" dirty="0" smtClean="0">
                <a:latin typeface="Monotype Corsiva" pitchFamily="66" charset="0"/>
              </a:rPr>
              <a:t/>
            </a:r>
            <a:br>
              <a:rPr lang="ru-RU" dirty="0" smtClean="0">
                <a:latin typeface="Monotype Corsiva" pitchFamily="66" charset="0"/>
              </a:rPr>
            </a:br>
            <a:r>
              <a:rPr lang="ru-RU" dirty="0" smtClean="0">
                <a:latin typeface="Monotype Corsiva" pitchFamily="66" charset="0"/>
              </a:rPr>
              <a:t> воспитанники  </a:t>
            </a:r>
            <a:r>
              <a:rPr lang="ru-RU" dirty="0" smtClean="0">
                <a:latin typeface="Monotype Corsiva" pitchFamily="66" charset="0"/>
              </a:rPr>
              <a:t>и коллектив детского сада </a:t>
            </a:r>
            <a:r>
              <a:rPr lang="ru-RU" dirty="0" smtClean="0">
                <a:latin typeface="Monotype Corsiva" pitchFamily="66" charset="0"/>
              </a:rPr>
              <a:t>н</a:t>
            </a:r>
            <a:r>
              <a:rPr lang="ru-RU" dirty="0" smtClean="0">
                <a:latin typeface="Monotype Corsiva" pitchFamily="66" charset="0"/>
              </a:rPr>
              <a:t>аграждены почётной грамотой</a:t>
            </a:r>
            <a:endParaRPr lang="ru-RU" dirty="0">
              <a:latin typeface="Monotype Corsiva" pitchFamily="66" charset="0"/>
            </a:endParaRPr>
          </a:p>
        </p:txBody>
      </p:sp>
      <p:sp>
        <p:nvSpPr>
          <p:cNvPr id="7" name="4-конечная звезда 6"/>
          <p:cNvSpPr/>
          <p:nvPr/>
        </p:nvSpPr>
        <p:spPr>
          <a:xfrm>
            <a:off x="6715140" y="3500438"/>
            <a:ext cx="500066" cy="714380"/>
          </a:xfrm>
          <a:prstGeom prst="star4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7-конечная звезда 7"/>
          <p:cNvSpPr/>
          <p:nvPr/>
        </p:nvSpPr>
        <p:spPr>
          <a:xfrm>
            <a:off x="2571736" y="3929066"/>
            <a:ext cx="785818" cy="714380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5-конечная звезда 8"/>
          <p:cNvSpPr/>
          <p:nvPr/>
        </p:nvSpPr>
        <p:spPr>
          <a:xfrm>
            <a:off x="785786" y="5357826"/>
            <a:ext cx="642942" cy="857256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Солнце 9"/>
          <p:cNvSpPr/>
          <p:nvPr/>
        </p:nvSpPr>
        <p:spPr>
          <a:xfrm>
            <a:off x="6357950" y="5643578"/>
            <a:ext cx="500066" cy="571504"/>
          </a:xfrm>
          <a:prstGeom prst="su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pic>
        <p:nvPicPr>
          <p:cNvPr id="4" name="Звук 3">
            <a:hlinkClick r:id="" action="ppaction://media"/>
          </p:cNvPr>
          <p:cNvPicPr>
            <a:picLocks noChangeAspect="1"/>
          </p:cNvPicPr>
          <p:nvPr>
            <a:videoFile r:link="rId1"/>
            <p:extLst>
              <p:ext uri="{DAA4B4D4-6D71-4841-9C94-3DE7FCFB9230}">
                <p14:media xmlns:p14="http://schemas.microsoft.com/office/powerpoint/2010/main" xmlns="" r:embed="rId3"/>
              </p:ext>
            </p:extLst>
          </p:nvPr>
        </p:nvPicPr>
        <p:blipFill>
          <a:blip r:embed="rId4" cstate="print"/>
          <a:stretch>
            <a:fillRect/>
          </a:stretch>
        </p:blipFill>
        <p:spPr>
          <a:xfrm>
            <a:off x="8318500" y="6032500"/>
            <a:ext cx="609600" cy="609600"/>
          </a:xfrm>
          <a:prstGeom prst="rect">
            <a:avLst/>
          </a:prstGeom>
        </p:spPr>
      </p:pic>
    </p:spTree>
  </p:cSld>
  <p:clrMapOvr>
    <a:masterClrMapping/>
  </p:clrMapOvr>
  <p:transition advTm="2846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video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пекс">
  <a:themeElements>
    <a:clrScheme name="Апекс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Апекс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Апекс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131</TotalTime>
  <Words>86</Words>
  <Application>Microsoft Office PowerPoint</Application>
  <PresentationFormat>Экран (4:3)</PresentationFormat>
  <Paragraphs>17</Paragraphs>
  <Slides>5</Slides>
  <Notes>0</Notes>
  <HiddenSlides>1</HiddenSlides>
  <MMClips>4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Апекс</vt:lpstr>
      <vt:lpstr>Зелёный огонёк</vt:lpstr>
      <vt:lpstr>Проект</vt:lpstr>
      <vt:lpstr>«Зелёный огонёк»</vt:lpstr>
      <vt:lpstr>Результативность:</vt:lpstr>
      <vt:lpstr>Наше достижение   воспитанники  и коллектив детского сада награждены почётной грамотой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Воспитанники детского сада.</dc:title>
  <dc:creator>User</dc:creator>
  <cp:lastModifiedBy>User</cp:lastModifiedBy>
  <cp:revision>18</cp:revision>
  <dcterms:created xsi:type="dcterms:W3CDTF">2013-04-10T07:27:06Z</dcterms:created>
  <dcterms:modified xsi:type="dcterms:W3CDTF">2013-11-12T06:21:23Z</dcterms:modified>
</cp:coreProperties>
</file>

<file path=docProps/thumbnail.jpeg>
</file>