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23A3-3C69-4F46-BCA3-79A2205F6C9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FAD23A3-3C69-4F46-BCA3-79A2205F6C9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E00E519-C82E-4EBA-A5FB-A766311DF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714884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Теремок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285992"/>
            <a:ext cx="8458200" cy="914400"/>
          </a:xfrm>
        </p:spPr>
        <p:txBody>
          <a:bodyPr/>
          <a:lstStyle/>
          <a:p>
            <a:pPr algn="r"/>
            <a:r>
              <a:rPr lang="ru-RU" i="1" dirty="0" smtClean="0"/>
              <a:t>Детский сад  №1 г. </a:t>
            </a:r>
            <a:r>
              <a:rPr lang="ru-RU" i="1" dirty="0" err="1" smtClean="0"/>
              <a:t>Курлово</a:t>
            </a:r>
            <a:endParaRPr lang="ru-RU" i="1" dirty="0"/>
          </a:p>
        </p:txBody>
      </p:sp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advTm="380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Monotype Corsiva" pitchFamily="66" charset="0"/>
                <a:cs typeface="Mangal" pitchFamily="2"/>
              </a:rPr>
              <a:t>«Зелёный огонёк»</a:t>
            </a:r>
            <a:endParaRPr lang="ru-RU" dirty="0">
              <a:latin typeface="Monotype Corsiva" pitchFamily="66" charset="0"/>
              <a:cs typeface="Mangal" pitchFamily="2"/>
            </a:endParaRPr>
          </a:p>
        </p:txBody>
      </p:sp>
      <p:sp>
        <p:nvSpPr>
          <p:cNvPr id="7" name="5-конечная звезда 6"/>
          <p:cNvSpPr/>
          <p:nvPr/>
        </p:nvSpPr>
        <p:spPr>
          <a:xfrm>
            <a:off x="6858016" y="1714488"/>
            <a:ext cx="214314" cy="71438"/>
          </a:xfrm>
          <a:prstGeom prst="star5">
            <a:avLst>
              <a:gd name="adj" fmla="val 42122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>
            <a:off x="7143768" y="4714884"/>
            <a:ext cx="1000132" cy="100013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Содержимое 12" descr="DSCF1233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928662" y="1285860"/>
            <a:ext cx="7559698" cy="5303837"/>
          </a:xfr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advTm="29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Информация детского сада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u="sng" dirty="0" smtClean="0">
                <a:latin typeface="Monotype Corsiva" pitchFamily="66" charset="0"/>
              </a:rPr>
              <a:t>Юные пешеходы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Воспитанники  детского сада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Участвовали  в районом смотре- конкурсе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« Зелёный огонёк».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Изучаем правила дорожного движения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7" name="Содержимое 4" descr="DSCF12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192964">
            <a:off x="304800" y="3357562"/>
            <a:ext cx="4191000" cy="3214709"/>
          </a:xfrm>
          <a:prstGeom prst="rect">
            <a:avLst/>
          </a:prstGeom>
        </p:spPr>
      </p:pic>
      <p:pic>
        <p:nvPicPr>
          <p:cNvPr id="8" name="Содержимое 4" descr="DSCF12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3357562"/>
            <a:ext cx="4191000" cy="3214709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advTm="27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715404" cy="24288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Monotype Corsiva" pitchFamily="66" charset="0"/>
              </a:rPr>
              <a:t>Наше достижение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 воспитанники  детского сада  занявшие  1 место  награждены грамотой.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7" name="4-конечная звезда 6"/>
          <p:cNvSpPr/>
          <p:nvPr/>
        </p:nvSpPr>
        <p:spPr>
          <a:xfrm>
            <a:off x="6715140" y="3500438"/>
            <a:ext cx="500066" cy="71438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7-конечная звезда 7"/>
          <p:cNvSpPr/>
          <p:nvPr/>
        </p:nvSpPr>
        <p:spPr>
          <a:xfrm>
            <a:off x="2571736" y="3929066"/>
            <a:ext cx="785818" cy="71438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785786" y="5357826"/>
            <a:ext cx="642942" cy="85725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лнце 9"/>
          <p:cNvSpPr/>
          <p:nvPr/>
        </p:nvSpPr>
        <p:spPr>
          <a:xfrm>
            <a:off x="6357950" y="5643578"/>
            <a:ext cx="500066" cy="57150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advTm="284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F1226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t="1515" b="1515"/>
          <a:stretch>
            <a:fillRect/>
          </a:stretch>
        </p:blipFill>
        <p:spPr>
          <a:xfrm rot="21182303">
            <a:off x="3505200" y="616634"/>
            <a:ext cx="50292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Monotype Corsiva" pitchFamily="66" charset="0"/>
              </a:rPr>
              <a:t>Поздравления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cs typeface="Mangal" pitchFamily="2"/>
              </a:rPr>
              <a:t>Юных пешеходов пришёл поздравить сказочный герой Незнайка. </a:t>
            </a:r>
            <a:endParaRPr lang="ru-RU" sz="1600" dirty="0">
              <a:cs typeface="Mangal" pitchFamily="2"/>
            </a:endParaRP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advTm="36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97</TotalTime>
  <Words>44</Words>
  <Application>Microsoft Office PowerPoint</Application>
  <PresentationFormat>Экран (4:3)</PresentationFormat>
  <Paragraphs>12</Paragraphs>
  <Slides>5</Slides>
  <Notes>0</Notes>
  <HiddenSlides>1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Теремок</vt:lpstr>
      <vt:lpstr>«Зелёный огонёк»</vt:lpstr>
      <vt:lpstr>Информация детского сада</vt:lpstr>
      <vt:lpstr>Наше достижение   воспитанники  детского сада  занявшие  1 место  награждены грамотой.</vt:lpstr>
      <vt:lpstr>Поздравления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Воспитанники детского сада.</dc:title>
  <dc:creator>User</dc:creator>
  <cp:lastModifiedBy>Толян</cp:lastModifiedBy>
  <cp:revision>12</cp:revision>
  <dcterms:created xsi:type="dcterms:W3CDTF">2013-04-10T07:27:06Z</dcterms:created>
  <dcterms:modified xsi:type="dcterms:W3CDTF">2013-04-15T08:49:18Z</dcterms:modified>
</cp:coreProperties>
</file>