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AD23A3-3C69-4F46-BCA3-79A2205F6C9A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1.wav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3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4.wav"/><Relationship Id="rId2" Type="http://schemas.openxmlformats.org/officeDocument/2006/relationships/slideLayout" Target="../slideLayouts/slideLayout6.xml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714884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Зелёный огонёк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285992"/>
            <a:ext cx="8458200" cy="914400"/>
          </a:xfrm>
        </p:spPr>
        <p:txBody>
          <a:bodyPr/>
          <a:lstStyle/>
          <a:p>
            <a:pPr algn="r"/>
            <a:r>
              <a:rPr lang="ru-RU" i="1" dirty="0" smtClean="0"/>
              <a:t>Детский сад  №1 г. </a:t>
            </a:r>
            <a:r>
              <a:rPr lang="ru-RU" i="1" dirty="0" err="1" smtClean="0"/>
              <a:t>Курлово</a:t>
            </a:r>
            <a:endParaRPr lang="ru-RU" i="1" dirty="0"/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05311" y="2967335"/>
            <a:ext cx="2733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Теремок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38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Тема: « Организация работы в ДОУ по профилактике дорожного травматизма»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Monotype Corsiva" pitchFamily="66" charset="0"/>
                <a:cs typeface="Mangal" pitchFamily="2"/>
              </a:rPr>
              <a:t>«Зелёный огонёк»</a:t>
            </a:r>
            <a:endParaRPr lang="ru-RU" dirty="0">
              <a:latin typeface="Monotype Corsiva" pitchFamily="66" charset="0"/>
              <a:cs typeface="Mangal" pitchFamily="2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Работа по реализации проекта проводилась по трём направлениям:</a:t>
            </a:r>
          </a:p>
          <a:p>
            <a:endParaRPr lang="ru-RU" dirty="0" smtClean="0"/>
          </a:p>
          <a:p>
            <a:r>
              <a:rPr lang="ru-RU" dirty="0" smtClean="0"/>
              <a:t>- работа с воспитанниками</a:t>
            </a:r>
          </a:p>
          <a:p>
            <a:r>
              <a:rPr lang="ru-RU" dirty="0" smtClean="0"/>
              <a:t>- работа с родителями</a:t>
            </a:r>
          </a:p>
          <a:p>
            <a:r>
              <a:rPr lang="ru-RU" dirty="0" smtClean="0"/>
              <a:t>- работа с педагогами</a:t>
            </a:r>
            <a:endParaRPr lang="ru-RU" dirty="0"/>
          </a:p>
        </p:txBody>
      </p:sp>
      <p:sp>
        <p:nvSpPr>
          <p:cNvPr id="7" name="5-конечная звезда 6"/>
          <p:cNvSpPr/>
          <p:nvPr/>
        </p:nvSpPr>
        <p:spPr>
          <a:xfrm>
            <a:off x="6858016" y="1714488"/>
            <a:ext cx="214314" cy="71438"/>
          </a:xfrm>
          <a:prstGeom prst="star5">
            <a:avLst>
              <a:gd name="adj" fmla="val 42122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Tm="29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Результативность: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Monotype Corsiva" pitchFamily="66" charset="0"/>
              </a:rPr>
              <a:t>В течении учебного года создавались условия для формирования осознанного отношения к  правилам личной безопасности.</a:t>
            </a:r>
          </a:p>
          <a:p>
            <a:r>
              <a:rPr lang="ru-RU" dirty="0" smtClean="0">
                <a:latin typeface="Monotype Corsiva" pitchFamily="66" charset="0"/>
              </a:rPr>
              <a:t>Сформированы  знания и представления  у детей  о пользе  знаний по профилактике  дорожного травматизма.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u="sng" dirty="0" smtClean="0">
                <a:latin typeface="Monotype Corsiva" pitchFamily="66" charset="0"/>
              </a:rPr>
              <a:t>С педагогами  проводилась учебно-методическое обеспечение</a:t>
            </a:r>
            <a:endParaRPr lang="ru-RU" u="sng" dirty="0" smtClean="0">
              <a:latin typeface="Monotype Corsiva" pitchFamily="66" charset="0"/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Tm="27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715404" cy="24288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>Наше достижение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 воспитанники  </a:t>
            </a:r>
            <a:r>
              <a:rPr lang="ru-RU" dirty="0" smtClean="0">
                <a:latin typeface="Monotype Corsiva" pitchFamily="66" charset="0"/>
              </a:rPr>
              <a:t>и коллектив детского сада </a:t>
            </a:r>
            <a:r>
              <a:rPr lang="ru-RU" dirty="0" smtClean="0">
                <a:latin typeface="Monotype Corsiva" pitchFamily="66" charset="0"/>
              </a:rPr>
              <a:t>н</a:t>
            </a:r>
            <a:r>
              <a:rPr lang="ru-RU" dirty="0" smtClean="0">
                <a:latin typeface="Monotype Corsiva" pitchFamily="66" charset="0"/>
              </a:rPr>
              <a:t>аграждены почётной грамотой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7" name="4-конечная звезда 6"/>
          <p:cNvSpPr/>
          <p:nvPr/>
        </p:nvSpPr>
        <p:spPr>
          <a:xfrm>
            <a:off x="6715140" y="3500438"/>
            <a:ext cx="500066" cy="71438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7-конечная звезда 7"/>
          <p:cNvSpPr/>
          <p:nvPr/>
        </p:nvSpPr>
        <p:spPr>
          <a:xfrm>
            <a:off x="2571736" y="3929066"/>
            <a:ext cx="785818" cy="71438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85786" y="5357826"/>
            <a:ext cx="642942" cy="8572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6357950" y="5643578"/>
            <a:ext cx="500066" cy="57150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Tm="28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131</TotalTime>
  <Words>86</Words>
  <Application>Microsoft Office PowerPoint</Application>
  <PresentationFormat>Экран (4:3)</PresentationFormat>
  <Paragraphs>17</Paragraphs>
  <Slides>5</Slides>
  <Notes>0</Notes>
  <HiddenSlides>1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Зелёный огонёк</vt:lpstr>
      <vt:lpstr>Проект</vt:lpstr>
      <vt:lpstr>«Зелёный огонёк»</vt:lpstr>
      <vt:lpstr>Результативность:</vt:lpstr>
      <vt:lpstr>Наше достижение   воспитанники  и коллектив детского сада награждены почётной грамотой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Воспитанники детского сада.</dc:title>
  <dc:creator>User</dc:creator>
  <cp:lastModifiedBy>User</cp:lastModifiedBy>
  <cp:revision>18</cp:revision>
  <dcterms:created xsi:type="dcterms:W3CDTF">2013-04-10T07:27:06Z</dcterms:created>
  <dcterms:modified xsi:type="dcterms:W3CDTF">2013-11-12T06:21:23Z</dcterms:modified>
</cp:coreProperties>
</file>